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95" r:id="rId2"/>
    <p:sldId id="280" r:id="rId3"/>
    <p:sldId id="262" r:id="rId4"/>
    <p:sldId id="257" r:id="rId5"/>
    <p:sldId id="263" r:id="rId6"/>
    <p:sldId id="281" r:id="rId7"/>
    <p:sldId id="284" r:id="rId8"/>
    <p:sldId id="282" r:id="rId9"/>
    <p:sldId id="283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</p:sldIdLst>
  <p:sldSz cx="28898850" cy="216741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463E"/>
    <a:srgbClr val="6B423D"/>
    <a:srgbClr val="7A473E"/>
    <a:srgbClr val="7C483E"/>
    <a:srgbClr val="FFFFFF"/>
    <a:srgbClr val="77473E"/>
    <a:srgbClr val="7A473D"/>
    <a:srgbClr val="A8B8D9"/>
    <a:srgbClr val="7D483E"/>
    <a:srgbClr val="734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36" autoAdjust="0"/>
    <p:restoredTop sz="94660"/>
  </p:normalViewPr>
  <p:slideViewPr>
    <p:cSldViewPr snapToGrid="0">
      <p:cViewPr varScale="1">
        <p:scale>
          <a:sx n="36" d="100"/>
          <a:sy n="36" d="100"/>
        </p:scale>
        <p:origin x="168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7414" y="3547135"/>
            <a:ext cx="24564023" cy="7545811"/>
          </a:xfrm>
        </p:spPr>
        <p:txBody>
          <a:bodyPr anchor="b"/>
          <a:lstStyle>
            <a:lvl1pPr algn="ctr">
              <a:defRPr sz="1896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12356" y="11383941"/>
            <a:ext cx="21674138" cy="5232898"/>
          </a:xfrm>
        </p:spPr>
        <p:txBody>
          <a:bodyPr/>
          <a:lstStyle>
            <a:lvl1pPr marL="0" indent="0" algn="ctr">
              <a:buNone/>
              <a:defRPr sz="7585"/>
            </a:lvl1pPr>
            <a:lvl2pPr marL="1444935" indent="0" algn="ctr">
              <a:buNone/>
              <a:defRPr sz="6321"/>
            </a:lvl2pPr>
            <a:lvl3pPr marL="2889870" indent="0" algn="ctr">
              <a:buNone/>
              <a:defRPr sz="5689"/>
            </a:lvl3pPr>
            <a:lvl4pPr marL="4334805" indent="0" algn="ctr">
              <a:buNone/>
              <a:defRPr sz="5057"/>
            </a:lvl4pPr>
            <a:lvl5pPr marL="5779740" indent="0" algn="ctr">
              <a:buNone/>
              <a:defRPr sz="5057"/>
            </a:lvl5pPr>
            <a:lvl6pPr marL="7224674" indent="0" algn="ctr">
              <a:buNone/>
              <a:defRPr sz="5057"/>
            </a:lvl6pPr>
            <a:lvl7pPr marL="8669609" indent="0" algn="ctr">
              <a:buNone/>
              <a:defRPr sz="5057"/>
            </a:lvl7pPr>
            <a:lvl8pPr marL="10114544" indent="0" algn="ctr">
              <a:buNone/>
              <a:defRPr sz="5057"/>
            </a:lvl8pPr>
            <a:lvl9pPr marL="11559479" indent="0" algn="ctr">
              <a:buNone/>
              <a:defRPr sz="5057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3423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62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80741" y="1153947"/>
            <a:ext cx="6231315" cy="1836783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6798" y="1153947"/>
            <a:ext cx="18332708" cy="1836783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10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213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746" y="5403489"/>
            <a:ext cx="24925258" cy="9015838"/>
          </a:xfrm>
        </p:spPr>
        <p:txBody>
          <a:bodyPr anchor="b"/>
          <a:lstStyle>
            <a:lvl1pPr>
              <a:defRPr sz="1896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1746" y="14504620"/>
            <a:ext cx="24925258" cy="4741216"/>
          </a:xfrm>
        </p:spPr>
        <p:txBody>
          <a:bodyPr/>
          <a:lstStyle>
            <a:lvl1pPr marL="0" indent="0">
              <a:buNone/>
              <a:defRPr sz="7585">
                <a:solidFill>
                  <a:schemeClr val="tx1"/>
                </a:solidFill>
              </a:defRPr>
            </a:lvl1pPr>
            <a:lvl2pPr marL="1444935" indent="0">
              <a:buNone/>
              <a:defRPr sz="6321">
                <a:solidFill>
                  <a:schemeClr val="tx1">
                    <a:tint val="75000"/>
                  </a:schemeClr>
                </a:solidFill>
              </a:defRPr>
            </a:lvl2pPr>
            <a:lvl3pPr marL="2889870" indent="0">
              <a:buNone/>
              <a:defRPr sz="5689">
                <a:solidFill>
                  <a:schemeClr val="tx1">
                    <a:tint val="75000"/>
                  </a:schemeClr>
                </a:solidFill>
              </a:defRPr>
            </a:lvl3pPr>
            <a:lvl4pPr marL="4334805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4pPr>
            <a:lvl5pPr marL="5779740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5pPr>
            <a:lvl6pPr marL="7224674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6pPr>
            <a:lvl7pPr marL="8669609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7pPr>
            <a:lvl8pPr marL="10114544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8pPr>
            <a:lvl9pPr marL="11559479" indent="0">
              <a:buNone/>
              <a:defRPr sz="505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2418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6796" y="5769736"/>
            <a:ext cx="12282011" cy="137520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30043" y="5769736"/>
            <a:ext cx="12282011" cy="137520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672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0" y="1153952"/>
            <a:ext cx="24925258" cy="41893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563" y="5313176"/>
            <a:ext cx="12225566" cy="2603905"/>
          </a:xfrm>
        </p:spPr>
        <p:txBody>
          <a:bodyPr anchor="b"/>
          <a:lstStyle>
            <a:lvl1pPr marL="0" indent="0">
              <a:buNone/>
              <a:defRPr sz="7585" b="1"/>
            </a:lvl1pPr>
            <a:lvl2pPr marL="1444935" indent="0">
              <a:buNone/>
              <a:defRPr sz="6321" b="1"/>
            </a:lvl2pPr>
            <a:lvl3pPr marL="2889870" indent="0">
              <a:buNone/>
              <a:defRPr sz="5689" b="1"/>
            </a:lvl3pPr>
            <a:lvl4pPr marL="4334805" indent="0">
              <a:buNone/>
              <a:defRPr sz="5057" b="1"/>
            </a:lvl4pPr>
            <a:lvl5pPr marL="5779740" indent="0">
              <a:buNone/>
              <a:defRPr sz="5057" b="1"/>
            </a:lvl5pPr>
            <a:lvl6pPr marL="7224674" indent="0">
              <a:buNone/>
              <a:defRPr sz="5057" b="1"/>
            </a:lvl6pPr>
            <a:lvl7pPr marL="8669609" indent="0">
              <a:buNone/>
              <a:defRPr sz="5057" b="1"/>
            </a:lvl7pPr>
            <a:lvl8pPr marL="10114544" indent="0">
              <a:buNone/>
              <a:defRPr sz="5057" b="1"/>
            </a:lvl8pPr>
            <a:lvl9pPr marL="11559479" indent="0">
              <a:buNone/>
              <a:defRPr sz="505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90563" y="7917081"/>
            <a:ext cx="12225566" cy="116448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630045" y="5313176"/>
            <a:ext cx="12285775" cy="2603905"/>
          </a:xfrm>
        </p:spPr>
        <p:txBody>
          <a:bodyPr anchor="b"/>
          <a:lstStyle>
            <a:lvl1pPr marL="0" indent="0">
              <a:buNone/>
              <a:defRPr sz="7585" b="1"/>
            </a:lvl1pPr>
            <a:lvl2pPr marL="1444935" indent="0">
              <a:buNone/>
              <a:defRPr sz="6321" b="1"/>
            </a:lvl2pPr>
            <a:lvl3pPr marL="2889870" indent="0">
              <a:buNone/>
              <a:defRPr sz="5689" b="1"/>
            </a:lvl3pPr>
            <a:lvl4pPr marL="4334805" indent="0">
              <a:buNone/>
              <a:defRPr sz="5057" b="1"/>
            </a:lvl4pPr>
            <a:lvl5pPr marL="5779740" indent="0">
              <a:buNone/>
              <a:defRPr sz="5057" b="1"/>
            </a:lvl5pPr>
            <a:lvl6pPr marL="7224674" indent="0">
              <a:buNone/>
              <a:defRPr sz="5057" b="1"/>
            </a:lvl6pPr>
            <a:lvl7pPr marL="8669609" indent="0">
              <a:buNone/>
              <a:defRPr sz="5057" b="1"/>
            </a:lvl7pPr>
            <a:lvl8pPr marL="10114544" indent="0">
              <a:buNone/>
              <a:defRPr sz="5057" b="1"/>
            </a:lvl8pPr>
            <a:lvl9pPr marL="11559479" indent="0">
              <a:buNone/>
              <a:defRPr sz="505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630045" y="7917081"/>
            <a:ext cx="12285775" cy="116448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9866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039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23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0" y="1444942"/>
            <a:ext cx="9320631" cy="5057299"/>
          </a:xfrm>
        </p:spPr>
        <p:txBody>
          <a:bodyPr anchor="b"/>
          <a:lstStyle>
            <a:lvl1pPr>
              <a:defRPr sz="1011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5775" y="3120679"/>
            <a:ext cx="14630043" cy="15402686"/>
          </a:xfrm>
        </p:spPr>
        <p:txBody>
          <a:bodyPr/>
          <a:lstStyle>
            <a:lvl1pPr>
              <a:defRPr sz="10113"/>
            </a:lvl1pPr>
            <a:lvl2pPr>
              <a:defRPr sz="8849"/>
            </a:lvl2pPr>
            <a:lvl3pPr>
              <a:defRPr sz="7585"/>
            </a:lvl3pPr>
            <a:lvl4pPr>
              <a:defRPr sz="6321"/>
            </a:lvl4pPr>
            <a:lvl5pPr>
              <a:defRPr sz="6321"/>
            </a:lvl5pPr>
            <a:lvl6pPr>
              <a:defRPr sz="6321"/>
            </a:lvl6pPr>
            <a:lvl7pPr>
              <a:defRPr sz="6321"/>
            </a:lvl7pPr>
            <a:lvl8pPr>
              <a:defRPr sz="6321"/>
            </a:lvl8pPr>
            <a:lvl9pPr>
              <a:defRPr sz="632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560" y="6502241"/>
            <a:ext cx="9320631" cy="12046207"/>
          </a:xfrm>
        </p:spPr>
        <p:txBody>
          <a:bodyPr/>
          <a:lstStyle>
            <a:lvl1pPr marL="0" indent="0">
              <a:buNone/>
              <a:defRPr sz="5057"/>
            </a:lvl1pPr>
            <a:lvl2pPr marL="1444935" indent="0">
              <a:buNone/>
              <a:defRPr sz="4425"/>
            </a:lvl2pPr>
            <a:lvl3pPr marL="2889870" indent="0">
              <a:buNone/>
              <a:defRPr sz="3792"/>
            </a:lvl3pPr>
            <a:lvl4pPr marL="4334805" indent="0">
              <a:buNone/>
              <a:defRPr sz="3160"/>
            </a:lvl4pPr>
            <a:lvl5pPr marL="5779740" indent="0">
              <a:buNone/>
              <a:defRPr sz="3160"/>
            </a:lvl5pPr>
            <a:lvl6pPr marL="7224674" indent="0">
              <a:buNone/>
              <a:defRPr sz="3160"/>
            </a:lvl6pPr>
            <a:lvl7pPr marL="8669609" indent="0">
              <a:buNone/>
              <a:defRPr sz="3160"/>
            </a:lvl7pPr>
            <a:lvl8pPr marL="10114544" indent="0">
              <a:buNone/>
              <a:defRPr sz="3160"/>
            </a:lvl8pPr>
            <a:lvl9pPr marL="11559479" indent="0">
              <a:buNone/>
              <a:defRPr sz="316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6803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0" y="1444942"/>
            <a:ext cx="9320631" cy="5057299"/>
          </a:xfrm>
        </p:spPr>
        <p:txBody>
          <a:bodyPr anchor="b"/>
          <a:lstStyle>
            <a:lvl1pPr>
              <a:defRPr sz="1011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85775" y="3120679"/>
            <a:ext cx="14630043" cy="15402686"/>
          </a:xfrm>
        </p:spPr>
        <p:txBody>
          <a:bodyPr anchor="t"/>
          <a:lstStyle>
            <a:lvl1pPr marL="0" indent="0">
              <a:buNone/>
              <a:defRPr sz="10113"/>
            </a:lvl1pPr>
            <a:lvl2pPr marL="1444935" indent="0">
              <a:buNone/>
              <a:defRPr sz="8849"/>
            </a:lvl2pPr>
            <a:lvl3pPr marL="2889870" indent="0">
              <a:buNone/>
              <a:defRPr sz="7585"/>
            </a:lvl3pPr>
            <a:lvl4pPr marL="4334805" indent="0">
              <a:buNone/>
              <a:defRPr sz="6321"/>
            </a:lvl4pPr>
            <a:lvl5pPr marL="5779740" indent="0">
              <a:buNone/>
              <a:defRPr sz="6321"/>
            </a:lvl5pPr>
            <a:lvl6pPr marL="7224674" indent="0">
              <a:buNone/>
              <a:defRPr sz="6321"/>
            </a:lvl6pPr>
            <a:lvl7pPr marL="8669609" indent="0">
              <a:buNone/>
              <a:defRPr sz="6321"/>
            </a:lvl7pPr>
            <a:lvl8pPr marL="10114544" indent="0">
              <a:buNone/>
              <a:defRPr sz="6321"/>
            </a:lvl8pPr>
            <a:lvl9pPr marL="11559479" indent="0">
              <a:buNone/>
              <a:defRPr sz="6321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560" y="6502241"/>
            <a:ext cx="9320631" cy="12046207"/>
          </a:xfrm>
        </p:spPr>
        <p:txBody>
          <a:bodyPr/>
          <a:lstStyle>
            <a:lvl1pPr marL="0" indent="0">
              <a:buNone/>
              <a:defRPr sz="5057"/>
            </a:lvl1pPr>
            <a:lvl2pPr marL="1444935" indent="0">
              <a:buNone/>
              <a:defRPr sz="4425"/>
            </a:lvl2pPr>
            <a:lvl3pPr marL="2889870" indent="0">
              <a:buNone/>
              <a:defRPr sz="3792"/>
            </a:lvl3pPr>
            <a:lvl4pPr marL="4334805" indent="0">
              <a:buNone/>
              <a:defRPr sz="3160"/>
            </a:lvl4pPr>
            <a:lvl5pPr marL="5779740" indent="0">
              <a:buNone/>
              <a:defRPr sz="3160"/>
            </a:lvl5pPr>
            <a:lvl6pPr marL="7224674" indent="0">
              <a:buNone/>
              <a:defRPr sz="3160"/>
            </a:lvl6pPr>
            <a:lvl7pPr marL="8669609" indent="0">
              <a:buNone/>
              <a:defRPr sz="3160"/>
            </a:lvl7pPr>
            <a:lvl8pPr marL="10114544" indent="0">
              <a:buNone/>
              <a:defRPr sz="3160"/>
            </a:lvl8pPr>
            <a:lvl9pPr marL="11559479" indent="0">
              <a:buNone/>
              <a:defRPr sz="316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904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6796" y="1153952"/>
            <a:ext cx="24925258" cy="4189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796" y="5769736"/>
            <a:ext cx="24925258" cy="13752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6796" y="20088720"/>
            <a:ext cx="6502241" cy="1153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0BFC5-E0DC-417E-A65D-87D268670F8E}" type="datetimeFigureOut">
              <a:rPr lang="ko-KR" altLang="en-US" smtClean="0"/>
              <a:t>2023-09-11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72744" y="20088720"/>
            <a:ext cx="9753362" cy="1153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409813" y="20088720"/>
            <a:ext cx="6502241" cy="1153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2FBA7-3C31-4C5C-A0EE-7D921969C5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5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889870" rtl="0" eaLnBrk="1" latinLnBrk="1" hangingPunct="1">
        <a:lnSpc>
          <a:spcPct val="90000"/>
        </a:lnSpc>
        <a:spcBef>
          <a:spcPct val="0"/>
        </a:spcBef>
        <a:buNone/>
        <a:defRPr sz="139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2467" indent="-722467" algn="l" defTabSz="2889870" rtl="0" eaLnBrk="1" latinLnBrk="1" hangingPunct="1">
        <a:lnSpc>
          <a:spcPct val="90000"/>
        </a:lnSpc>
        <a:spcBef>
          <a:spcPts val="3160"/>
        </a:spcBef>
        <a:buFont typeface="Arial" panose="020B0604020202020204" pitchFamily="34" charset="0"/>
        <a:buChar char="•"/>
        <a:defRPr sz="8849" kern="1200">
          <a:solidFill>
            <a:schemeClr val="tx1"/>
          </a:solidFill>
          <a:latin typeface="+mn-lt"/>
          <a:ea typeface="+mn-ea"/>
          <a:cs typeface="+mn-cs"/>
        </a:defRPr>
      </a:lvl1pPr>
      <a:lvl2pPr marL="2167402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7585" kern="1200">
          <a:solidFill>
            <a:schemeClr val="tx1"/>
          </a:solidFill>
          <a:latin typeface="+mn-lt"/>
          <a:ea typeface="+mn-ea"/>
          <a:cs typeface="+mn-cs"/>
        </a:defRPr>
      </a:lvl2pPr>
      <a:lvl3pPr marL="3612337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6321" kern="1200">
          <a:solidFill>
            <a:schemeClr val="tx1"/>
          </a:solidFill>
          <a:latin typeface="+mn-lt"/>
          <a:ea typeface="+mn-ea"/>
          <a:cs typeface="+mn-cs"/>
        </a:defRPr>
      </a:lvl3pPr>
      <a:lvl4pPr marL="5057272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4pPr>
      <a:lvl5pPr marL="6502207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5pPr>
      <a:lvl6pPr marL="7947142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6pPr>
      <a:lvl7pPr marL="9392077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7pPr>
      <a:lvl8pPr marL="10837012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8pPr>
      <a:lvl9pPr marL="12281946" indent="-722467" algn="l" defTabSz="2889870" rtl="0" eaLnBrk="1" latinLnBrk="1" hangingPunct="1">
        <a:lnSpc>
          <a:spcPct val="90000"/>
        </a:lnSpc>
        <a:spcBef>
          <a:spcPts val="1580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1pPr>
      <a:lvl2pPr marL="1444935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2pPr>
      <a:lvl3pPr marL="2889870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3pPr>
      <a:lvl4pPr marL="4334805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4pPr>
      <a:lvl5pPr marL="5779740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5pPr>
      <a:lvl6pPr marL="7224674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6pPr>
      <a:lvl7pPr marL="8669609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7pPr>
      <a:lvl8pPr marL="10114544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8pPr>
      <a:lvl9pPr marL="11559479" algn="l" defTabSz="2889870" rtl="0" eaLnBrk="1" latinLnBrk="1" hangingPunct="1">
        <a:defRPr sz="56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4.mp3"/><Relationship Id="rId7" Type="http://schemas.openxmlformats.org/officeDocument/2006/relationships/image" Target="../media/image3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4.mp3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3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8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인간의 얼굴, 책, 의류이(가) 표시된 사진&#10;&#10;자동 생성된 설명">
            <a:extLst>
              <a:ext uri="{FF2B5EF4-FFF2-40B4-BE49-F238E27FC236}">
                <a16:creationId xmlns:a16="http://schemas.microsoft.com/office/drawing/2014/main" id="{B0DC222E-B023-304F-4012-CA20A3C21F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19"/>
          <a:stretch/>
        </p:blipFill>
        <p:spPr>
          <a:xfrm>
            <a:off x="5411564" y="977690"/>
            <a:ext cx="18075721" cy="1971875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65344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0A3859-51DC-F62A-DAC3-FB25BAED8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067" y="2150126"/>
            <a:ext cx="24956733" cy="17373886"/>
          </a:xfrm>
          <a:prstGeom prst="rect">
            <a:avLst/>
          </a:prstGeom>
        </p:spPr>
      </p:pic>
      <p:pic>
        <p:nvPicPr>
          <p:cNvPr id="4" name="Track 10">
            <a:hlinkClick r:id="" action="ppaction://media"/>
            <a:extLst>
              <a:ext uri="{FF2B5EF4-FFF2-40B4-BE49-F238E27FC236}">
                <a16:creationId xmlns:a16="http://schemas.microsoft.com/office/drawing/2014/main" id="{E5944237-BE8D-D797-897D-64F1C8AF8F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25115" y="6158752"/>
            <a:ext cx="2059200" cy="20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4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6B566A-96D0-6DF5-7171-F795CF1DC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19" b="3645"/>
          <a:stretch/>
        </p:blipFill>
        <p:spPr>
          <a:xfrm>
            <a:off x="981075" y="3352800"/>
            <a:ext cx="26936700" cy="170838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689A9C-62C7-F457-65D5-36F1FC1D666D}"/>
              </a:ext>
            </a:extLst>
          </p:cNvPr>
          <p:cNvSpPr txBox="1"/>
          <p:nvPr/>
        </p:nvSpPr>
        <p:spPr>
          <a:xfrm>
            <a:off x="4493133" y="11270567"/>
            <a:ext cx="55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Thursday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5C177D-6BAC-EBA3-22DA-D87F8C98C652}"/>
              </a:ext>
            </a:extLst>
          </p:cNvPr>
          <p:cNvSpPr txBox="1"/>
          <p:nvPr/>
        </p:nvSpPr>
        <p:spPr>
          <a:xfrm>
            <a:off x="10272141" y="11186842"/>
            <a:ext cx="55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Saturday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31AFD-3473-86BC-14B1-26E4138C0683}"/>
              </a:ext>
            </a:extLst>
          </p:cNvPr>
          <p:cNvSpPr txBox="1"/>
          <p:nvPr/>
        </p:nvSpPr>
        <p:spPr>
          <a:xfrm>
            <a:off x="16341280" y="11186842"/>
            <a:ext cx="55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Wednesday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693044-97E6-0F43-D705-29FA6E6C1FCC}"/>
              </a:ext>
            </a:extLst>
          </p:cNvPr>
          <p:cNvSpPr txBox="1"/>
          <p:nvPr/>
        </p:nvSpPr>
        <p:spPr>
          <a:xfrm>
            <a:off x="22129527" y="11186842"/>
            <a:ext cx="55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Monday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ECFA2C-FCDD-FD20-DD02-24B9B5C85197}"/>
              </a:ext>
            </a:extLst>
          </p:cNvPr>
          <p:cNvSpPr txBox="1"/>
          <p:nvPr/>
        </p:nvSpPr>
        <p:spPr>
          <a:xfrm>
            <a:off x="5267990" y="17221882"/>
            <a:ext cx="55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Friday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DDF9E0-14E0-7A02-52A8-5020E442A09F}"/>
              </a:ext>
            </a:extLst>
          </p:cNvPr>
          <p:cNvSpPr txBox="1"/>
          <p:nvPr/>
        </p:nvSpPr>
        <p:spPr>
          <a:xfrm>
            <a:off x="13980484" y="17253044"/>
            <a:ext cx="4721591" cy="70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Sunday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E81A08-1098-9F21-C659-F42A083032A2}"/>
              </a:ext>
            </a:extLst>
          </p:cNvPr>
          <p:cNvSpPr txBox="1"/>
          <p:nvPr/>
        </p:nvSpPr>
        <p:spPr>
          <a:xfrm>
            <a:off x="21413958" y="17253044"/>
            <a:ext cx="4721591" cy="70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Tuesday</a:t>
            </a:r>
            <a:endParaRPr lang="ko-KR" altLang="en-US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9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87A7E1-5796-E200-19DB-BF7A20732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046" y="23665"/>
            <a:ext cx="21905899" cy="2218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10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68F54F-CF08-F98B-BB26-F9A99A339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4485934"/>
            <a:ext cx="26517600" cy="1045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38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612" y="0"/>
            <a:ext cx="28891625" cy="21674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ED63BB-EE95-4C7E-6F3C-41FBA6AEED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780"/>
          <a:stretch/>
        </p:blipFill>
        <p:spPr>
          <a:xfrm>
            <a:off x="20" y="4051"/>
            <a:ext cx="28898829" cy="21670086"/>
          </a:xfrm>
          <a:prstGeom prst="rect">
            <a:avLst/>
          </a:prstGeom>
        </p:spPr>
      </p:pic>
      <p:pic>
        <p:nvPicPr>
          <p:cNvPr id="4" name="Track 11">
            <a:hlinkClick r:id="" action="ppaction://media"/>
            <a:extLst>
              <a:ext uri="{FF2B5EF4-FFF2-40B4-BE49-F238E27FC236}">
                <a16:creationId xmlns:a16="http://schemas.microsoft.com/office/drawing/2014/main" id="{062B050B-327C-5FF7-D60F-59AD45ABD8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4322" y="4272323"/>
            <a:ext cx="2059200" cy="2059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442FD9-BF44-33CD-70C9-97CFD03FCE2E}"/>
              </a:ext>
            </a:extLst>
          </p:cNvPr>
          <p:cNvSpPr txBox="1"/>
          <p:nvPr/>
        </p:nvSpPr>
        <p:spPr>
          <a:xfrm>
            <a:off x="6696006" y="13224058"/>
            <a:ext cx="5507355" cy="727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Tuesdays</a:t>
            </a:r>
            <a:endParaRPr lang="ko-KR" altLang="en-US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406150-F5A7-5211-D21A-C63C3EACD2E8}"/>
              </a:ext>
            </a:extLst>
          </p:cNvPr>
          <p:cNvSpPr txBox="1"/>
          <p:nvPr/>
        </p:nvSpPr>
        <p:spPr>
          <a:xfrm>
            <a:off x="17373838" y="15996755"/>
            <a:ext cx="5507355" cy="727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Thursdays</a:t>
            </a:r>
            <a:endParaRPr lang="ko-KR" altLang="en-US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4E8BCE-29C9-2CCC-1820-95BB81A0DD44}"/>
              </a:ext>
            </a:extLst>
          </p:cNvPr>
          <p:cNvSpPr txBox="1"/>
          <p:nvPr/>
        </p:nvSpPr>
        <p:spPr>
          <a:xfrm>
            <a:off x="7190747" y="17449097"/>
            <a:ext cx="5507355" cy="727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GB" altLang="ko-KR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Fridays</a:t>
            </a:r>
            <a:endParaRPr lang="ko-KR" altLang="en-US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99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54AF0E-7825-A455-ECB8-4CC1ADE89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217" y="3211784"/>
            <a:ext cx="25848415" cy="15250565"/>
          </a:xfrm>
          <a:prstGeom prst="rect">
            <a:avLst/>
          </a:prstGeom>
        </p:spPr>
      </p:pic>
      <p:cxnSp>
        <p:nvCxnSpPr>
          <p:cNvPr id="4" name="직선 연결선 2">
            <a:extLst>
              <a:ext uri="{FF2B5EF4-FFF2-40B4-BE49-F238E27FC236}">
                <a16:creationId xmlns:a16="http://schemas.microsoft.com/office/drawing/2014/main" id="{501EC3C6-93DC-E3A4-562A-F4C26BA25AE0}"/>
              </a:ext>
            </a:extLst>
          </p:cNvPr>
          <p:cNvCxnSpPr>
            <a:cxnSpLocks/>
          </p:cNvCxnSpPr>
          <p:nvPr/>
        </p:nvCxnSpPr>
        <p:spPr>
          <a:xfrm>
            <a:off x="7078287" y="8016586"/>
            <a:ext cx="10794077" cy="28204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2">
            <a:extLst>
              <a:ext uri="{FF2B5EF4-FFF2-40B4-BE49-F238E27FC236}">
                <a16:creationId xmlns:a16="http://schemas.microsoft.com/office/drawing/2014/main" id="{20AA9B31-A6EF-FE2D-6BED-5AD362EDC004}"/>
              </a:ext>
            </a:extLst>
          </p:cNvPr>
          <p:cNvCxnSpPr>
            <a:cxnSpLocks/>
          </p:cNvCxnSpPr>
          <p:nvPr/>
        </p:nvCxnSpPr>
        <p:spPr>
          <a:xfrm>
            <a:off x="7078287" y="9426826"/>
            <a:ext cx="737113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">
            <a:extLst>
              <a:ext uri="{FF2B5EF4-FFF2-40B4-BE49-F238E27FC236}">
                <a16:creationId xmlns:a16="http://schemas.microsoft.com/office/drawing/2014/main" id="{CCA5097A-9AE7-3F96-054C-39495C518CB5}"/>
              </a:ext>
            </a:extLst>
          </p:cNvPr>
          <p:cNvCxnSpPr>
            <a:cxnSpLocks/>
          </p:cNvCxnSpPr>
          <p:nvPr/>
        </p:nvCxnSpPr>
        <p:spPr>
          <a:xfrm>
            <a:off x="8126642" y="11484226"/>
            <a:ext cx="5189308" cy="28032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">
            <a:extLst>
              <a:ext uri="{FF2B5EF4-FFF2-40B4-BE49-F238E27FC236}">
                <a16:creationId xmlns:a16="http://schemas.microsoft.com/office/drawing/2014/main" id="{B532EEE4-7425-6417-1D9D-7B0D73B63492}"/>
              </a:ext>
            </a:extLst>
          </p:cNvPr>
          <p:cNvCxnSpPr>
            <a:cxnSpLocks/>
          </p:cNvCxnSpPr>
          <p:nvPr/>
        </p:nvCxnSpPr>
        <p:spPr>
          <a:xfrm>
            <a:off x="7679788" y="13346069"/>
            <a:ext cx="304150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">
            <a:extLst>
              <a:ext uri="{FF2B5EF4-FFF2-40B4-BE49-F238E27FC236}">
                <a16:creationId xmlns:a16="http://schemas.microsoft.com/office/drawing/2014/main" id="{D18455ED-F7F8-6140-0A2C-591550B0050A}"/>
              </a:ext>
            </a:extLst>
          </p:cNvPr>
          <p:cNvCxnSpPr>
            <a:cxnSpLocks/>
          </p:cNvCxnSpPr>
          <p:nvPr/>
        </p:nvCxnSpPr>
        <p:spPr>
          <a:xfrm>
            <a:off x="7907780" y="14946269"/>
            <a:ext cx="996458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">
            <a:extLst>
              <a:ext uri="{FF2B5EF4-FFF2-40B4-BE49-F238E27FC236}">
                <a16:creationId xmlns:a16="http://schemas.microsoft.com/office/drawing/2014/main" id="{2EB5C431-8BC0-5750-CD61-A948D68B726A}"/>
              </a:ext>
            </a:extLst>
          </p:cNvPr>
          <p:cNvCxnSpPr>
            <a:cxnSpLocks/>
          </p:cNvCxnSpPr>
          <p:nvPr/>
        </p:nvCxnSpPr>
        <p:spPr>
          <a:xfrm flipV="1">
            <a:off x="7679788" y="10837066"/>
            <a:ext cx="3041508" cy="588085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Track 12">
            <a:hlinkClick r:id="" action="ppaction://media"/>
            <a:extLst>
              <a:ext uri="{FF2B5EF4-FFF2-40B4-BE49-F238E27FC236}">
                <a16:creationId xmlns:a16="http://schemas.microsoft.com/office/drawing/2014/main" id="{C0B5D71E-C347-EE1E-C714-290EDE6152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5217" y="6562165"/>
            <a:ext cx="2057399" cy="205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1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9D58F6-2858-DC03-475E-95A43C11C1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2240" y="2033620"/>
            <a:ext cx="23554369" cy="17606893"/>
          </a:xfrm>
          <a:prstGeom prst="rect">
            <a:avLst/>
          </a:prstGeom>
        </p:spPr>
      </p:pic>
      <p:pic>
        <p:nvPicPr>
          <p:cNvPr id="4" name="Track 13">
            <a:hlinkClick r:id="" action="ppaction://media"/>
            <a:extLst>
              <a:ext uri="{FF2B5EF4-FFF2-40B4-BE49-F238E27FC236}">
                <a16:creationId xmlns:a16="http://schemas.microsoft.com/office/drawing/2014/main" id="{41FEB17B-ECB4-3333-31DF-92B4014AD2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32501" y="5771249"/>
            <a:ext cx="2059200" cy="2059200"/>
          </a:xfrm>
          <a:prstGeom prst="rect">
            <a:avLst/>
          </a:prstGeom>
        </p:spPr>
      </p:pic>
      <p:pic>
        <p:nvPicPr>
          <p:cNvPr id="5" name="Track 14">
            <a:hlinkClick r:id="" action="ppaction://media"/>
            <a:extLst>
              <a:ext uri="{FF2B5EF4-FFF2-40B4-BE49-F238E27FC236}">
                <a16:creationId xmlns:a16="http://schemas.microsoft.com/office/drawing/2014/main" id="{84081DAB-1A1D-8B55-2DE4-F5D29DDBBBC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32501" y="16107486"/>
            <a:ext cx="2059200" cy="2059200"/>
          </a:xfrm>
          <a:prstGeom prst="rect">
            <a:avLst/>
          </a:prstGeom>
        </p:spPr>
      </p:pic>
      <p:sp>
        <p:nvSpPr>
          <p:cNvPr id="6" name="타원 2">
            <a:extLst>
              <a:ext uri="{FF2B5EF4-FFF2-40B4-BE49-F238E27FC236}">
                <a16:creationId xmlns:a16="http://schemas.microsoft.com/office/drawing/2014/main" id="{AB6E7FB8-B4D4-73D9-0C88-66EAEFA62098}"/>
              </a:ext>
            </a:extLst>
          </p:cNvPr>
          <p:cNvSpPr/>
          <p:nvPr/>
        </p:nvSpPr>
        <p:spPr>
          <a:xfrm>
            <a:off x="6134100" y="6210300"/>
            <a:ext cx="1181100" cy="118109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2">
            <a:extLst>
              <a:ext uri="{FF2B5EF4-FFF2-40B4-BE49-F238E27FC236}">
                <a16:creationId xmlns:a16="http://schemas.microsoft.com/office/drawing/2014/main" id="{45A6DBEF-766C-BD66-7A98-53367C3F504E}"/>
              </a:ext>
            </a:extLst>
          </p:cNvPr>
          <p:cNvSpPr/>
          <p:nvPr/>
        </p:nvSpPr>
        <p:spPr>
          <a:xfrm>
            <a:off x="18707100" y="10246516"/>
            <a:ext cx="1181100" cy="118109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2">
            <a:extLst>
              <a:ext uri="{FF2B5EF4-FFF2-40B4-BE49-F238E27FC236}">
                <a16:creationId xmlns:a16="http://schemas.microsoft.com/office/drawing/2014/main" id="{F5E719D0-675D-C932-2F84-7F93D5710574}"/>
              </a:ext>
            </a:extLst>
          </p:cNvPr>
          <p:cNvSpPr/>
          <p:nvPr/>
        </p:nvSpPr>
        <p:spPr>
          <a:xfrm>
            <a:off x="6134100" y="16546537"/>
            <a:ext cx="1181100" cy="118109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2">
            <a:extLst>
              <a:ext uri="{FF2B5EF4-FFF2-40B4-BE49-F238E27FC236}">
                <a16:creationId xmlns:a16="http://schemas.microsoft.com/office/drawing/2014/main" id="{5FFAE052-E03F-D27E-012E-D7C69202C1DE}"/>
              </a:ext>
            </a:extLst>
          </p:cNvPr>
          <p:cNvSpPr/>
          <p:nvPr/>
        </p:nvSpPr>
        <p:spPr>
          <a:xfrm>
            <a:off x="14921744" y="17137086"/>
            <a:ext cx="1181100" cy="118109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490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19C8B82E-CD76-9D9F-EE07-E3187D326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217" y="3664132"/>
            <a:ext cx="25848415" cy="14345868"/>
          </a:xfrm>
          <a:prstGeom prst="rect">
            <a:avLst/>
          </a:prstGeom>
        </p:spPr>
      </p:pic>
      <p:pic>
        <p:nvPicPr>
          <p:cNvPr id="4" name="Track 15">
            <a:hlinkClick r:id="" action="ppaction://media"/>
            <a:extLst>
              <a:ext uri="{FF2B5EF4-FFF2-40B4-BE49-F238E27FC236}">
                <a16:creationId xmlns:a16="http://schemas.microsoft.com/office/drawing/2014/main" id="{4ED28499-A5E6-219B-BBFC-4EFE864513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6665" y="5631492"/>
            <a:ext cx="2059200" cy="2059200"/>
          </a:xfrm>
          <a:prstGeom prst="rect">
            <a:avLst/>
          </a:prstGeom>
        </p:spPr>
      </p:pic>
      <p:sp>
        <p:nvSpPr>
          <p:cNvPr id="5" name="타원 2">
            <a:extLst>
              <a:ext uri="{FF2B5EF4-FFF2-40B4-BE49-F238E27FC236}">
                <a16:creationId xmlns:a16="http://schemas.microsoft.com/office/drawing/2014/main" id="{844C539B-66F4-8ED1-A529-7163BEE3C3FE}"/>
              </a:ext>
            </a:extLst>
          </p:cNvPr>
          <p:cNvSpPr/>
          <p:nvPr/>
        </p:nvSpPr>
        <p:spPr>
          <a:xfrm>
            <a:off x="4229100" y="7178676"/>
            <a:ext cx="1562100" cy="15081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2">
            <a:extLst>
              <a:ext uri="{FF2B5EF4-FFF2-40B4-BE49-F238E27FC236}">
                <a16:creationId xmlns:a16="http://schemas.microsoft.com/office/drawing/2014/main" id="{146C23B2-39CA-7A02-237C-0827478A7DA2}"/>
              </a:ext>
            </a:extLst>
          </p:cNvPr>
          <p:cNvSpPr/>
          <p:nvPr/>
        </p:nvSpPr>
        <p:spPr>
          <a:xfrm>
            <a:off x="3771900" y="14150976"/>
            <a:ext cx="1562100" cy="15081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932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BA17B0-93C5-AB9D-95BB-B8A4A3FBE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6450" y="0"/>
            <a:ext cx="24650700" cy="21259192"/>
          </a:xfrm>
          <a:prstGeom prst="rect">
            <a:avLst/>
          </a:prstGeom>
        </p:spPr>
      </p:pic>
      <p:pic>
        <p:nvPicPr>
          <p:cNvPr id="8" name="Track 01">
            <a:hlinkClick r:id="" action="ppaction://media"/>
            <a:extLst>
              <a:ext uri="{FF2B5EF4-FFF2-40B4-BE49-F238E27FC236}">
                <a16:creationId xmlns:a16="http://schemas.microsoft.com/office/drawing/2014/main" id="{DC1D9720-15F5-39C0-910B-0124250DF1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2286" y="7759701"/>
            <a:ext cx="2059200" cy="20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17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123D8C2-31C6-6BC9-3A45-28EDE23E8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"/>
          <a:stretch/>
        </p:blipFill>
        <p:spPr>
          <a:xfrm>
            <a:off x="592286" y="6431426"/>
            <a:ext cx="26867582" cy="12069042"/>
          </a:xfrm>
          <a:prstGeom prst="rect">
            <a:avLst/>
          </a:prstGeom>
        </p:spPr>
      </p:pic>
      <p:pic>
        <p:nvPicPr>
          <p:cNvPr id="2" name="Track 02">
            <a:hlinkClick r:id="" action="ppaction://media"/>
            <a:extLst>
              <a:ext uri="{FF2B5EF4-FFF2-40B4-BE49-F238E27FC236}">
                <a16:creationId xmlns:a16="http://schemas.microsoft.com/office/drawing/2014/main" id="{889E1F34-9F2E-6CA6-E9E2-0C930F8695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1806" y="7820922"/>
            <a:ext cx="2059200" cy="20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0A6EAF-270B-E268-0692-949664C4FC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200" y="2033622"/>
            <a:ext cx="24369405" cy="17606893"/>
          </a:xfrm>
          <a:prstGeom prst="rect">
            <a:avLst/>
          </a:prstGeom>
        </p:spPr>
      </p:pic>
      <p:pic>
        <p:nvPicPr>
          <p:cNvPr id="4" name="Track 03">
            <a:hlinkClick r:id="" action="ppaction://media"/>
            <a:extLst>
              <a:ext uri="{FF2B5EF4-FFF2-40B4-BE49-F238E27FC236}">
                <a16:creationId xmlns:a16="http://schemas.microsoft.com/office/drawing/2014/main" id="{EE63444F-B0C7-E3A1-4F3E-7D1FEB561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7963" y="6111241"/>
            <a:ext cx="2059200" cy="2059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7D177D-04BF-2079-50F0-D396186CEA41}"/>
              </a:ext>
            </a:extLst>
          </p:cNvPr>
          <p:cNvSpPr txBox="1"/>
          <p:nvPr/>
        </p:nvSpPr>
        <p:spPr>
          <a:xfrm>
            <a:off x="11337823" y="8525797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93B634-957C-40F5-F121-22A9140C92CB}"/>
              </a:ext>
            </a:extLst>
          </p:cNvPr>
          <p:cNvSpPr txBox="1"/>
          <p:nvPr/>
        </p:nvSpPr>
        <p:spPr>
          <a:xfrm>
            <a:off x="3942736" y="8525797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462DDD-FA3F-E28B-893D-C0710AB7515C}"/>
              </a:ext>
            </a:extLst>
          </p:cNvPr>
          <p:cNvSpPr txBox="1"/>
          <p:nvPr/>
        </p:nvSpPr>
        <p:spPr>
          <a:xfrm>
            <a:off x="18939388" y="8525797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DE9481-1ED1-4315-888E-C43202552A51}"/>
              </a:ext>
            </a:extLst>
          </p:cNvPr>
          <p:cNvSpPr txBox="1"/>
          <p:nvPr/>
        </p:nvSpPr>
        <p:spPr>
          <a:xfrm>
            <a:off x="11337823" y="14083155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2ED45C-718E-C416-8B73-7D37F6DC679E}"/>
              </a:ext>
            </a:extLst>
          </p:cNvPr>
          <p:cNvSpPr txBox="1"/>
          <p:nvPr/>
        </p:nvSpPr>
        <p:spPr>
          <a:xfrm>
            <a:off x="18939388" y="14184841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D49FB6-E1F4-9906-CB10-338C5AB8093D}"/>
              </a:ext>
            </a:extLst>
          </p:cNvPr>
          <p:cNvSpPr txBox="1"/>
          <p:nvPr/>
        </p:nvSpPr>
        <p:spPr>
          <a:xfrm>
            <a:off x="4198606" y="14198035"/>
            <a:ext cx="152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0614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10" grpId="0"/>
      <p:bldP spid="12" grpId="0"/>
      <p:bldP spid="14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580079-7B94-4F53-B42D-9F2C0709E3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4" r="3732"/>
          <a:stretch/>
        </p:blipFill>
        <p:spPr>
          <a:xfrm>
            <a:off x="2011675" y="4251883"/>
            <a:ext cx="26813437" cy="145375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E9EACA-F7B5-645E-3399-87E31A71AEB6}"/>
              </a:ext>
            </a:extLst>
          </p:cNvPr>
          <p:cNvSpPr txBox="1"/>
          <p:nvPr/>
        </p:nvSpPr>
        <p:spPr>
          <a:xfrm flipH="1">
            <a:off x="8290914" y="10052239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A0AE39-9167-C8E9-B295-C9201E1614DD}"/>
              </a:ext>
            </a:extLst>
          </p:cNvPr>
          <p:cNvSpPr txBox="1"/>
          <p:nvPr/>
        </p:nvSpPr>
        <p:spPr>
          <a:xfrm flipH="1">
            <a:off x="27197480" y="10052239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456CB8-B250-B921-F1F5-2004CFE067A4}"/>
              </a:ext>
            </a:extLst>
          </p:cNvPr>
          <p:cNvSpPr txBox="1"/>
          <p:nvPr/>
        </p:nvSpPr>
        <p:spPr>
          <a:xfrm flipH="1">
            <a:off x="14067553" y="15852595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85CDCB-72C0-CFF1-ABF9-5A8D4229EA97}"/>
              </a:ext>
            </a:extLst>
          </p:cNvPr>
          <p:cNvSpPr txBox="1"/>
          <p:nvPr/>
        </p:nvSpPr>
        <p:spPr>
          <a:xfrm flipH="1">
            <a:off x="21529057" y="15852595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pic>
        <p:nvPicPr>
          <p:cNvPr id="10" name="Track 04">
            <a:hlinkClick r:id="" action="ppaction://media"/>
            <a:extLst>
              <a:ext uri="{FF2B5EF4-FFF2-40B4-BE49-F238E27FC236}">
                <a16:creationId xmlns:a16="http://schemas.microsoft.com/office/drawing/2014/main" id="{EEB8B393-C11A-44E8-527E-B211B88153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240" y="5025651"/>
            <a:ext cx="2059200" cy="20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9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6FA4D0-25F0-898E-DDBA-DA386BDD74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63" b="46262"/>
          <a:stretch/>
        </p:blipFill>
        <p:spPr>
          <a:xfrm>
            <a:off x="1612649" y="1568450"/>
            <a:ext cx="25673552" cy="18948837"/>
          </a:xfrm>
          <a:prstGeom prst="rect">
            <a:avLst/>
          </a:prstGeom>
        </p:spPr>
      </p:pic>
      <p:pic>
        <p:nvPicPr>
          <p:cNvPr id="5" name="Track 05">
            <a:hlinkClick r:id="" action="ppaction://media"/>
            <a:extLst>
              <a:ext uri="{FF2B5EF4-FFF2-40B4-BE49-F238E27FC236}">
                <a16:creationId xmlns:a16="http://schemas.microsoft.com/office/drawing/2014/main" id="{B350BB36-78DD-EA43-1ECB-CFFFD55C86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1481" y="4706470"/>
            <a:ext cx="2059200" cy="2059200"/>
          </a:xfrm>
          <a:prstGeom prst="rect">
            <a:avLst/>
          </a:prstGeom>
        </p:spPr>
      </p:pic>
      <p:sp>
        <p:nvSpPr>
          <p:cNvPr id="6" name="타원 2">
            <a:extLst>
              <a:ext uri="{FF2B5EF4-FFF2-40B4-BE49-F238E27FC236}">
                <a16:creationId xmlns:a16="http://schemas.microsoft.com/office/drawing/2014/main" id="{693D8A4E-9EDF-82D7-7F32-1EF61BF2545D}"/>
              </a:ext>
            </a:extLst>
          </p:cNvPr>
          <p:cNvSpPr/>
          <p:nvPr/>
        </p:nvSpPr>
        <p:spPr>
          <a:xfrm>
            <a:off x="10471958" y="13296900"/>
            <a:ext cx="1986742" cy="19895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14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E93D51-A0A4-3552-E0C5-3BC4AA38E0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724" y="3808810"/>
            <a:ext cx="27042111" cy="16117490"/>
          </a:xfrm>
          <a:prstGeom prst="rect">
            <a:avLst/>
          </a:prstGeom>
        </p:spPr>
      </p:pic>
      <p:pic>
        <p:nvPicPr>
          <p:cNvPr id="6" name="Track 06">
            <a:hlinkClick r:id="" action="ppaction://media"/>
            <a:extLst>
              <a:ext uri="{FF2B5EF4-FFF2-40B4-BE49-F238E27FC236}">
                <a16:creationId xmlns:a16="http://schemas.microsoft.com/office/drawing/2014/main" id="{112D07C2-B2B6-F143-51C3-65280617AF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6217" y="5459954"/>
            <a:ext cx="2059200" cy="2059200"/>
          </a:xfrm>
          <a:prstGeom prst="rect">
            <a:avLst/>
          </a:prstGeom>
        </p:spPr>
      </p:pic>
      <p:sp>
        <p:nvSpPr>
          <p:cNvPr id="7" name="타원 2">
            <a:extLst>
              <a:ext uri="{FF2B5EF4-FFF2-40B4-BE49-F238E27FC236}">
                <a16:creationId xmlns:a16="http://schemas.microsoft.com/office/drawing/2014/main" id="{5C1B6E83-0F11-44A0-013A-5898C0502D9A}"/>
              </a:ext>
            </a:extLst>
          </p:cNvPr>
          <p:cNvSpPr/>
          <p:nvPr/>
        </p:nvSpPr>
        <p:spPr>
          <a:xfrm>
            <a:off x="14449425" y="5433060"/>
            <a:ext cx="1986742" cy="19895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9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4CB2DE-9785-511A-6F46-593815C2CB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3650" y="1109995"/>
            <a:ext cx="24745950" cy="20564143"/>
          </a:xfrm>
          <a:prstGeom prst="rect">
            <a:avLst/>
          </a:prstGeom>
        </p:spPr>
      </p:pic>
      <p:pic>
        <p:nvPicPr>
          <p:cNvPr id="6" name="Track 07">
            <a:hlinkClick r:id="" action="ppaction://media"/>
            <a:extLst>
              <a:ext uri="{FF2B5EF4-FFF2-40B4-BE49-F238E27FC236}">
                <a16:creationId xmlns:a16="http://schemas.microsoft.com/office/drawing/2014/main" id="{8E4A4D62-6A2B-28B7-C05F-06AB278E7C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68924" y="6797664"/>
            <a:ext cx="2059200" cy="2059200"/>
          </a:xfrm>
          <a:prstGeom prst="rect">
            <a:avLst/>
          </a:prstGeom>
        </p:spPr>
      </p:pic>
      <p:pic>
        <p:nvPicPr>
          <p:cNvPr id="7" name="Track 08">
            <a:hlinkClick r:id="" action="ppaction://media"/>
            <a:extLst>
              <a:ext uri="{FF2B5EF4-FFF2-40B4-BE49-F238E27FC236}">
                <a16:creationId xmlns:a16="http://schemas.microsoft.com/office/drawing/2014/main" id="{84433170-64F7-F800-4770-89B09A8BF1D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68924" y="17355126"/>
            <a:ext cx="2059200" cy="2059200"/>
          </a:xfrm>
          <a:prstGeom prst="rect">
            <a:avLst/>
          </a:prstGeom>
        </p:spPr>
      </p:pic>
      <p:sp>
        <p:nvSpPr>
          <p:cNvPr id="8" name="타원 2">
            <a:extLst>
              <a:ext uri="{FF2B5EF4-FFF2-40B4-BE49-F238E27FC236}">
                <a16:creationId xmlns:a16="http://schemas.microsoft.com/office/drawing/2014/main" id="{0EDD21B3-53C1-EE6D-0E73-202C5E3B4091}"/>
              </a:ext>
            </a:extLst>
          </p:cNvPr>
          <p:cNvSpPr/>
          <p:nvPr/>
        </p:nvSpPr>
        <p:spPr>
          <a:xfrm>
            <a:off x="11850624" y="6583679"/>
            <a:ext cx="1353312" cy="124358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2">
            <a:extLst>
              <a:ext uri="{FF2B5EF4-FFF2-40B4-BE49-F238E27FC236}">
                <a16:creationId xmlns:a16="http://schemas.microsoft.com/office/drawing/2014/main" id="{25A6A003-43DD-46E6-A70D-FA6659BB50C5}"/>
              </a:ext>
            </a:extLst>
          </p:cNvPr>
          <p:cNvSpPr/>
          <p:nvPr/>
        </p:nvSpPr>
        <p:spPr>
          <a:xfrm>
            <a:off x="4974336" y="19495008"/>
            <a:ext cx="1133856" cy="106913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250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120F68E-1BBC-4B2D-AD07-492F6BB18C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87" b="12465"/>
          <a:stretch/>
        </p:blipFill>
        <p:spPr>
          <a:xfrm>
            <a:off x="1259897" y="4036219"/>
            <a:ext cx="26013077" cy="11906146"/>
          </a:xfrm>
          <a:prstGeom prst="rect">
            <a:avLst/>
          </a:prstGeom>
        </p:spPr>
      </p:pic>
      <p:pic>
        <p:nvPicPr>
          <p:cNvPr id="6" name="Track 09">
            <a:hlinkClick r:id="" action="ppaction://media"/>
            <a:extLst>
              <a:ext uri="{FF2B5EF4-FFF2-40B4-BE49-F238E27FC236}">
                <a16:creationId xmlns:a16="http://schemas.microsoft.com/office/drawing/2014/main" id="{549CC4F8-2E81-770C-8A3B-CBCA6C49F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98982" y="6176345"/>
            <a:ext cx="2059200" cy="2059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DAF86B-B566-30A6-7693-29D40E776C0E}"/>
              </a:ext>
            </a:extLst>
          </p:cNvPr>
          <p:cNvSpPr txBox="1"/>
          <p:nvPr/>
        </p:nvSpPr>
        <p:spPr>
          <a:xfrm flipH="1">
            <a:off x="22863048" y="7232839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570C5C-A906-602D-E0B2-CBEB58AEF375}"/>
              </a:ext>
            </a:extLst>
          </p:cNvPr>
          <p:cNvSpPr txBox="1"/>
          <p:nvPr/>
        </p:nvSpPr>
        <p:spPr>
          <a:xfrm flipH="1">
            <a:off x="22863048" y="10052239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12D4AD-61C3-AF3D-298C-243C7A57DE73}"/>
              </a:ext>
            </a:extLst>
          </p:cNvPr>
          <p:cNvSpPr txBox="1"/>
          <p:nvPr/>
        </p:nvSpPr>
        <p:spPr>
          <a:xfrm flipH="1">
            <a:off x="22863048" y="13060249"/>
            <a:ext cx="3255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0" i="0" dirty="0">
                <a:solidFill>
                  <a:srgbClr val="FF0000"/>
                </a:solidFill>
                <a:effectLst/>
                <a:latin typeface="Google Sans"/>
              </a:rPr>
              <a:t>✔</a:t>
            </a:r>
            <a:endParaRPr lang="en-GB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199</TotalTime>
  <Words>23</Words>
  <Application>Microsoft Office PowerPoint</Application>
  <PresentationFormat>사용자 지정</PresentationFormat>
  <Paragraphs>23</Paragraphs>
  <Slides>17</Slides>
  <Notes>0</Notes>
  <HiddenSlides>0</HiddenSlides>
  <MMClips>15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3" baseType="lpstr">
      <vt:lpstr>Google Sans</vt:lpstr>
      <vt:lpstr>Arial</vt:lpstr>
      <vt:lpstr>Calibri</vt:lpstr>
      <vt:lpstr>Calibri Light</vt:lpstr>
      <vt:lpstr>Comic Sans MS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윤은지</dc:creator>
  <cp:lastModifiedBy>콘텐트개발인턴2</cp:lastModifiedBy>
  <cp:revision>31</cp:revision>
  <dcterms:created xsi:type="dcterms:W3CDTF">2023-03-13T04:37:00Z</dcterms:created>
  <dcterms:modified xsi:type="dcterms:W3CDTF">2023-09-11T04:45:56Z</dcterms:modified>
</cp:coreProperties>
</file>